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E4F"/>
    <a:srgbClr val="67E6BE"/>
    <a:srgbClr val="545B64"/>
    <a:srgbClr val="FF9900"/>
    <a:srgbClr val="16BF9F"/>
    <a:srgbClr val="067F68"/>
    <a:srgbClr val="4B82EB"/>
    <a:srgbClr val="9C57CC"/>
    <a:srgbClr val="7BC03A"/>
    <a:srgbClr val="4B8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82" autoAdjust="0"/>
    <p:restoredTop sz="88727" autoAdjust="0"/>
  </p:normalViewPr>
  <p:slideViewPr>
    <p:cSldViewPr snapToGrid="0" snapToObjects="1">
      <p:cViewPr varScale="1">
        <p:scale>
          <a:sx n="128" d="100"/>
          <a:sy n="128" d="100"/>
        </p:scale>
        <p:origin x="2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AF3E5-9203-A24E-9623-431BEB7BFF85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62821-1799-D445-B301-12FB8DA5A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99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ver P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E34EC1C-70E0-2643-BB95-D7B168290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4"/>
            <a:ext cx="12192000" cy="6849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545B64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BF5D8-40D0-2D49-844D-F60295762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" y="810129"/>
            <a:ext cx="816256" cy="48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7D921-9694-D641-B382-361514508A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7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Page Break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ish, street&#10;&#10;Description automatically generated">
            <a:extLst>
              <a:ext uri="{FF2B5EF4-FFF2-40B4-BE49-F238E27FC236}">
                <a16:creationId xmlns:a16="http://schemas.microsoft.com/office/drawing/2014/main" id="{AD9A6051-ADDC-3246-9A48-1D998B60CD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55" y="-28877"/>
            <a:ext cx="12319680" cy="69210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2E3E4F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2E3E4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D1A146-D8A5-0546-8B84-877F38CD2E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62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nte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A679AE5-0742-5549-9181-57F76FE69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" t="738" r="853" b="738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CF2C98-22D0-9747-8015-539934B9ABD2}"/>
              </a:ext>
            </a:extLst>
          </p:cNvPr>
          <p:cNvSpPr/>
          <p:nvPr userDrawn="1"/>
        </p:nvSpPr>
        <p:spPr>
          <a:xfrm>
            <a:off x="-1" y="-1"/>
            <a:ext cx="3383280" cy="411480"/>
          </a:xfrm>
          <a:prstGeom prst="rect">
            <a:avLst/>
          </a:prstGeom>
          <a:solidFill>
            <a:srgbClr val="67E6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BB226-BF1A-E74F-9D61-1A4990E2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30" y="1517006"/>
            <a:ext cx="8642852" cy="6468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 baseline="0">
                <a:solidFill>
                  <a:srgbClr val="2E3E4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9723750-FCD0-E84C-ABF9-71273B53A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857" y="110399"/>
            <a:ext cx="3119117" cy="270005"/>
          </a:xfrm>
        </p:spPr>
        <p:txBody>
          <a:bodyPr>
            <a:normAutofit/>
          </a:bodyPr>
          <a:lstStyle>
            <a:lvl1pPr marL="0" indent="0">
              <a:buNone/>
              <a:defRPr sz="1000" b="1" i="0" baseline="0">
                <a:solidFill>
                  <a:srgbClr val="2E3E4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582E3FA-6FB3-3F4C-A269-7FFA598D4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23" y="2173044"/>
            <a:ext cx="9496425" cy="3853641"/>
          </a:xfrm>
        </p:spPr>
        <p:txBody>
          <a:bodyPr anchor="t"/>
          <a:lstStyle>
            <a:lvl1pPr>
              <a:lnSpc>
                <a:spcPct val="150000"/>
              </a:lnSpc>
              <a:buClr>
                <a:srgbClr val="FF9900"/>
              </a:buClr>
              <a:defRPr sz="20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lnSpc>
                <a:spcPct val="150000"/>
              </a:lnSpc>
              <a:buClr>
                <a:srgbClr val="FF9900"/>
              </a:buClr>
              <a:defRPr sz="18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lnSpc>
                <a:spcPct val="150000"/>
              </a:lnSpc>
              <a:buClr>
                <a:srgbClr val="FF9900"/>
              </a:buClr>
              <a:defRPr sz="16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lnSpc>
                <a:spcPct val="150000"/>
              </a:lnSpc>
              <a:buClr>
                <a:srgbClr val="FF9900"/>
              </a:buClr>
              <a:defRPr sz="14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lnSpc>
                <a:spcPct val="150000"/>
              </a:lnSpc>
              <a:buClr>
                <a:srgbClr val="EE6F1A"/>
              </a:buClr>
              <a:defRPr baseline="0">
                <a:solidFill>
                  <a:srgbClr val="2E3E4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2020</a:t>
            </a:r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CB869-3B8E-CE42-B1C4-813B809ABB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344" y="6121886"/>
            <a:ext cx="938637" cy="2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5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nte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463EF2D-B29F-244F-A49A-6A27428755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 t="741" r="855" b="74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CF2C98-22D0-9747-8015-539934B9ABD2}"/>
              </a:ext>
            </a:extLst>
          </p:cNvPr>
          <p:cNvSpPr/>
          <p:nvPr userDrawn="1"/>
        </p:nvSpPr>
        <p:spPr>
          <a:xfrm>
            <a:off x="-1" y="-1"/>
            <a:ext cx="3383280" cy="411480"/>
          </a:xfrm>
          <a:prstGeom prst="rect">
            <a:avLst/>
          </a:prstGeom>
          <a:solidFill>
            <a:srgbClr val="67E6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BB226-BF1A-E74F-9D61-1A4990E2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30" y="1517006"/>
            <a:ext cx="8642852" cy="6468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 baseline="0">
                <a:solidFill>
                  <a:srgbClr val="2E3E4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9723750-FCD0-E84C-ABF9-71273B53A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857" y="110399"/>
            <a:ext cx="3119117" cy="270005"/>
          </a:xfrm>
        </p:spPr>
        <p:txBody>
          <a:bodyPr>
            <a:normAutofit/>
          </a:bodyPr>
          <a:lstStyle>
            <a:lvl1pPr marL="0" indent="0">
              <a:buNone/>
              <a:defRPr sz="1000" b="1" i="0" baseline="0">
                <a:solidFill>
                  <a:srgbClr val="2E3E4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582E3FA-6FB3-3F4C-A269-7FFA598D4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23" y="2173044"/>
            <a:ext cx="9496425" cy="3853641"/>
          </a:xfrm>
        </p:spPr>
        <p:txBody>
          <a:bodyPr anchor="t"/>
          <a:lstStyle>
            <a:lvl1pPr>
              <a:lnSpc>
                <a:spcPct val="150000"/>
              </a:lnSpc>
              <a:buClr>
                <a:srgbClr val="FF9900"/>
              </a:buClr>
              <a:defRPr sz="20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lnSpc>
                <a:spcPct val="150000"/>
              </a:lnSpc>
              <a:buClr>
                <a:srgbClr val="FF9900"/>
              </a:buClr>
              <a:defRPr sz="18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lnSpc>
                <a:spcPct val="150000"/>
              </a:lnSpc>
              <a:buClr>
                <a:srgbClr val="FF9900"/>
              </a:buClr>
              <a:defRPr sz="16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lnSpc>
                <a:spcPct val="150000"/>
              </a:lnSpc>
              <a:buClr>
                <a:srgbClr val="FF9900"/>
              </a:buClr>
              <a:defRPr sz="14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lnSpc>
                <a:spcPct val="150000"/>
              </a:lnSpc>
              <a:buClr>
                <a:srgbClr val="EE6F1A"/>
              </a:buClr>
              <a:defRPr baseline="0">
                <a:solidFill>
                  <a:srgbClr val="2E3E4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2020</a:t>
            </a:r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CB869-3B8E-CE42-B1C4-813B809ABB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344" y="6121886"/>
            <a:ext cx="938637" cy="2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nte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645DEB5-DAB4-BA45-9B9A-2C73D17A28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871" r="982" b="8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CF2C98-22D0-9747-8015-539934B9ABD2}"/>
              </a:ext>
            </a:extLst>
          </p:cNvPr>
          <p:cNvSpPr/>
          <p:nvPr userDrawn="1"/>
        </p:nvSpPr>
        <p:spPr>
          <a:xfrm>
            <a:off x="-1" y="-1"/>
            <a:ext cx="3383280" cy="411480"/>
          </a:xfrm>
          <a:prstGeom prst="rect">
            <a:avLst/>
          </a:prstGeom>
          <a:solidFill>
            <a:srgbClr val="67E6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BB226-BF1A-E74F-9D61-1A4990E2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30" y="1517006"/>
            <a:ext cx="8642852" cy="6468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 baseline="0">
                <a:solidFill>
                  <a:srgbClr val="2E3E4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9723750-FCD0-E84C-ABF9-71273B53A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857" y="110399"/>
            <a:ext cx="3119117" cy="270005"/>
          </a:xfrm>
        </p:spPr>
        <p:txBody>
          <a:bodyPr>
            <a:normAutofit/>
          </a:bodyPr>
          <a:lstStyle>
            <a:lvl1pPr marL="0" indent="0">
              <a:buNone/>
              <a:defRPr sz="1000" b="1" i="0" baseline="0">
                <a:solidFill>
                  <a:srgbClr val="2E3E4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582E3FA-6FB3-3F4C-A269-7FFA598D4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23" y="2173044"/>
            <a:ext cx="9496425" cy="3853641"/>
          </a:xfrm>
        </p:spPr>
        <p:txBody>
          <a:bodyPr anchor="t"/>
          <a:lstStyle>
            <a:lvl1pPr>
              <a:lnSpc>
                <a:spcPct val="150000"/>
              </a:lnSpc>
              <a:buClr>
                <a:srgbClr val="FF9900"/>
              </a:buClr>
              <a:defRPr sz="20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lnSpc>
                <a:spcPct val="150000"/>
              </a:lnSpc>
              <a:buClr>
                <a:srgbClr val="FF9900"/>
              </a:buClr>
              <a:defRPr sz="18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lnSpc>
                <a:spcPct val="150000"/>
              </a:lnSpc>
              <a:buClr>
                <a:srgbClr val="FF9900"/>
              </a:buClr>
              <a:defRPr sz="16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lnSpc>
                <a:spcPct val="150000"/>
              </a:lnSpc>
              <a:buClr>
                <a:srgbClr val="FF9900"/>
              </a:buClr>
              <a:defRPr sz="14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lnSpc>
                <a:spcPct val="150000"/>
              </a:lnSpc>
              <a:buClr>
                <a:srgbClr val="EE6F1A"/>
              </a:buClr>
              <a:defRPr baseline="0">
                <a:solidFill>
                  <a:srgbClr val="2E3E4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2020</a:t>
            </a:r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CB869-3B8E-CE42-B1C4-813B809ABB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344" y="6121886"/>
            <a:ext cx="938637" cy="2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17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ntent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rtain&#10;&#10;Description automatically generated">
            <a:extLst>
              <a:ext uri="{FF2B5EF4-FFF2-40B4-BE49-F238E27FC236}">
                <a16:creationId xmlns:a16="http://schemas.microsoft.com/office/drawing/2014/main" id="{CECDC534-89F3-134D-AD25-5D79C6273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"/>
            <a:ext cx="12192000" cy="6845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CF2C98-22D0-9747-8015-539934B9ABD2}"/>
              </a:ext>
            </a:extLst>
          </p:cNvPr>
          <p:cNvSpPr/>
          <p:nvPr userDrawn="1"/>
        </p:nvSpPr>
        <p:spPr>
          <a:xfrm>
            <a:off x="-1" y="-1"/>
            <a:ext cx="3383280" cy="411480"/>
          </a:xfrm>
          <a:prstGeom prst="rect">
            <a:avLst/>
          </a:prstGeom>
          <a:solidFill>
            <a:srgbClr val="67E6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BB226-BF1A-E74F-9D61-1A4990E2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30" y="1517006"/>
            <a:ext cx="8642852" cy="6468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 baseline="0">
                <a:solidFill>
                  <a:srgbClr val="2E3E4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9723750-FCD0-E84C-ABF9-71273B53AE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857" y="110399"/>
            <a:ext cx="3119117" cy="270005"/>
          </a:xfrm>
        </p:spPr>
        <p:txBody>
          <a:bodyPr>
            <a:normAutofit/>
          </a:bodyPr>
          <a:lstStyle>
            <a:lvl1pPr marL="0" indent="0">
              <a:buNone/>
              <a:defRPr sz="1000" b="1" i="0" baseline="0">
                <a:solidFill>
                  <a:srgbClr val="2E3E4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582E3FA-6FB3-3F4C-A269-7FFA598D4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23" y="2173044"/>
            <a:ext cx="9496425" cy="3853641"/>
          </a:xfrm>
        </p:spPr>
        <p:txBody>
          <a:bodyPr anchor="t"/>
          <a:lstStyle>
            <a:lvl1pPr>
              <a:lnSpc>
                <a:spcPct val="150000"/>
              </a:lnSpc>
              <a:buClr>
                <a:srgbClr val="FF9900"/>
              </a:buClr>
              <a:defRPr sz="20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lnSpc>
                <a:spcPct val="150000"/>
              </a:lnSpc>
              <a:buClr>
                <a:srgbClr val="FF9900"/>
              </a:buClr>
              <a:defRPr sz="18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lnSpc>
                <a:spcPct val="150000"/>
              </a:lnSpc>
              <a:buClr>
                <a:srgbClr val="FF9900"/>
              </a:buClr>
              <a:defRPr sz="16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lnSpc>
                <a:spcPct val="150000"/>
              </a:lnSpc>
              <a:buClr>
                <a:srgbClr val="FF9900"/>
              </a:buClr>
              <a:defRPr sz="14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lnSpc>
                <a:spcPct val="150000"/>
              </a:lnSpc>
              <a:buClr>
                <a:srgbClr val="EE6F1A"/>
              </a:buClr>
              <a:defRPr baseline="0">
                <a:solidFill>
                  <a:srgbClr val="2E3E4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2020</a:t>
            </a:r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CB869-3B8E-CE42-B1C4-813B809ABB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344" y="6121886"/>
            <a:ext cx="938637" cy="2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9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ntent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5BB226-BF1A-E74F-9D61-1A4990E2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30" y="1517006"/>
            <a:ext cx="8642852" cy="6468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 baseline="0">
                <a:solidFill>
                  <a:srgbClr val="2E3E4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582E3FA-6FB3-3F4C-A269-7FFA598D4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23" y="2173044"/>
            <a:ext cx="9496425" cy="3853641"/>
          </a:xfrm>
        </p:spPr>
        <p:txBody>
          <a:bodyPr anchor="t"/>
          <a:lstStyle>
            <a:lvl1pPr>
              <a:lnSpc>
                <a:spcPct val="150000"/>
              </a:lnSpc>
              <a:buClr>
                <a:srgbClr val="FF9900"/>
              </a:buClr>
              <a:defRPr sz="20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lnSpc>
                <a:spcPct val="150000"/>
              </a:lnSpc>
              <a:buClr>
                <a:srgbClr val="FF9900"/>
              </a:buClr>
              <a:defRPr sz="18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lnSpc>
                <a:spcPct val="150000"/>
              </a:lnSpc>
              <a:buClr>
                <a:srgbClr val="FF9900"/>
              </a:buClr>
              <a:defRPr sz="16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lnSpc>
                <a:spcPct val="150000"/>
              </a:lnSpc>
              <a:buClr>
                <a:srgbClr val="FF9900"/>
              </a:buClr>
              <a:defRPr sz="14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lnSpc>
                <a:spcPct val="150000"/>
              </a:lnSpc>
              <a:buClr>
                <a:srgbClr val="EE6F1A"/>
              </a:buClr>
              <a:defRPr baseline="0">
                <a:solidFill>
                  <a:srgbClr val="2E3E4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2020</a:t>
            </a:r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CB869-3B8E-CE42-B1C4-813B809ABB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344" y="6121886"/>
            <a:ext cx="938637" cy="2229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06AE59-DC05-4C49-8FCE-E52CFE7FC7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23" b="50000"/>
          <a:stretch/>
        </p:blipFill>
        <p:spPr>
          <a:xfrm>
            <a:off x="0" y="0"/>
            <a:ext cx="12212938" cy="386394"/>
          </a:xfrm>
          <a:prstGeom prst="rect">
            <a:avLst/>
          </a:prstGeom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2A5165A-57EE-024E-8AD7-1B2A4622D3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858" y="116389"/>
            <a:ext cx="3119117" cy="270005"/>
          </a:xfrm>
          <a:noFill/>
        </p:spPr>
        <p:txBody>
          <a:bodyPr>
            <a:normAutofit/>
          </a:bodyPr>
          <a:lstStyle>
            <a:lvl1pPr marL="0" indent="0">
              <a:buNone/>
              <a:defRPr sz="1000" b="1" i="0" baseline="0">
                <a:solidFill>
                  <a:srgbClr val="2E3E4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25E5D-256D-8D46-8CB7-16A2AE20528D}"/>
              </a:ext>
            </a:extLst>
          </p:cNvPr>
          <p:cNvSpPr txBox="1"/>
          <p:nvPr userDrawn="1"/>
        </p:nvSpPr>
        <p:spPr>
          <a:xfrm>
            <a:off x="5993296" y="126227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00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WS - TC - Content Pag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light, traffic, large, street&#10;&#10;Description automatically generated">
            <a:extLst>
              <a:ext uri="{FF2B5EF4-FFF2-40B4-BE49-F238E27FC236}">
                <a16:creationId xmlns:a16="http://schemas.microsoft.com/office/drawing/2014/main" id="{B2BC5839-4954-9E46-9D94-599906953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574" r="636" b="57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65BB226-BF1A-E74F-9D61-1A4990E2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30" y="1517006"/>
            <a:ext cx="8642852" cy="6468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 baseline="0">
                <a:solidFill>
                  <a:schemeClr val="bg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82E3FA-6FB3-3F4C-A269-7FFA598D4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23" y="2173044"/>
            <a:ext cx="9496425" cy="3853641"/>
          </a:xfrm>
        </p:spPr>
        <p:txBody>
          <a:bodyPr anchor="t"/>
          <a:lstStyle>
            <a:lvl1pPr>
              <a:lnSpc>
                <a:spcPct val="150000"/>
              </a:lnSpc>
              <a:buClr>
                <a:srgbClr val="FF9900"/>
              </a:buClr>
              <a:defRPr sz="2000" b="0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lnSpc>
                <a:spcPct val="150000"/>
              </a:lnSpc>
              <a:buClr>
                <a:srgbClr val="FF9900"/>
              </a:buClr>
              <a:defRPr sz="1800" b="0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lnSpc>
                <a:spcPct val="150000"/>
              </a:lnSpc>
              <a:buClr>
                <a:srgbClr val="FF9900"/>
              </a:buClr>
              <a:defRPr sz="1600" b="0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lnSpc>
                <a:spcPct val="150000"/>
              </a:lnSpc>
              <a:buClr>
                <a:srgbClr val="FF9900"/>
              </a:buClr>
              <a:defRPr sz="1400" b="0" i="0" baseline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lnSpc>
                <a:spcPct val="150000"/>
              </a:lnSpc>
              <a:buClr>
                <a:srgbClr val="EE6F1A"/>
              </a:buClr>
              <a:defRPr baseline="0">
                <a:solidFill>
                  <a:srgbClr val="2E3E4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</a:t>
            </a:r>
            <a:r>
              <a:rPr lang="en-US" altLang="x-none" sz="900" b="0" i="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Services, Inc. or its affiliates.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D6A470-6A06-C247-8C91-682D8AD8DD5E}"/>
              </a:ext>
            </a:extLst>
          </p:cNvPr>
          <p:cNvSpPr/>
          <p:nvPr userDrawn="1"/>
        </p:nvSpPr>
        <p:spPr>
          <a:xfrm>
            <a:off x="-1" y="-1"/>
            <a:ext cx="3383280" cy="411480"/>
          </a:xfrm>
          <a:prstGeom prst="rect">
            <a:avLst/>
          </a:prstGeom>
          <a:solidFill>
            <a:srgbClr val="67E6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54B1678-8C50-9D4C-A85F-EA3F146EDA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857" y="110399"/>
            <a:ext cx="3119117" cy="270005"/>
          </a:xfrm>
        </p:spPr>
        <p:txBody>
          <a:bodyPr>
            <a:normAutofit/>
          </a:bodyPr>
          <a:lstStyle>
            <a:lvl1pPr marL="0" indent="0">
              <a:buNone/>
              <a:defRPr sz="1000" b="1" i="0" baseline="0">
                <a:solidFill>
                  <a:srgbClr val="2E3E4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62673F-2B35-2644-8139-EAE27CB9C7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344" y="6121886"/>
            <a:ext cx="938637" cy="2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15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ntent P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65BB226-BF1A-E74F-9D61-1A4990E2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30" y="1517006"/>
            <a:ext cx="8642852" cy="64682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 b="0" i="0" baseline="0">
                <a:solidFill>
                  <a:srgbClr val="2E3E4F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582E3FA-6FB3-3F4C-A269-7FFA598D4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23" y="2173044"/>
            <a:ext cx="9496425" cy="3853641"/>
          </a:xfrm>
        </p:spPr>
        <p:txBody>
          <a:bodyPr anchor="t"/>
          <a:lstStyle>
            <a:lvl1pPr>
              <a:lnSpc>
                <a:spcPct val="150000"/>
              </a:lnSpc>
              <a:buClr>
                <a:srgbClr val="FF9900"/>
              </a:buClr>
              <a:defRPr sz="20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lnSpc>
                <a:spcPct val="150000"/>
              </a:lnSpc>
              <a:buClr>
                <a:srgbClr val="FF9900"/>
              </a:buClr>
              <a:defRPr sz="18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lnSpc>
                <a:spcPct val="150000"/>
              </a:lnSpc>
              <a:buClr>
                <a:srgbClr val="FF9900"/>
              </a:buClr>
              <a:defRPr sz="16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lnSpc>
                <a:spcPct val="150000"/>
              </a:lnSpc>
              <a:buClr>
                <a:srgbClr val="FF9900"/>
              </a:buClr>
              <a:defRPr sz="1400" b="0" i="0" baseline="0">
                <a:solidFill>
                  <a:srgbClr val="2E3E4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lnSpc>
                <a:spcPct val="150000"/>
              </a:lnSpc>
              <a:buClr>
                <a:srgbClr val="EE6F1A"/>
              </a:buClr>
              <a:defRPr baseline="0">
                <a:solidFill>
                  <a:srgbClr val="2E3E4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2020</a:t>
            </a:r>
            <a:r>
              <a:rPr lang="en-US" altLang="x-none" sz="900" b="0" i="0" dirty="0">
                <a:solidFill>
                  <a:srgbClr val="232F3E"/>
                </a:solidFill>
                <a:latin typeface="Amazon Ember" charset="0"/>
                <a:ea typeface="Amazon Ember" charset="0"/>
                <a:cs typeface="Amazon Ember" charset="0"/>
              </a:rPr>
              <a:t>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CB869-3B8E-CE42-B1C4-813B809ABB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344" y="6121886"/>
            <a:ext cx="938637" cy="2229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06AE59-DC05-4C49-8FCE-E52CFE7FC7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29"/>
          <a:stretch/>
        </p:blipFill>
        <p:spPr>
          <a:xfrm>
            <a:off x="-1" y="0"/>
            <a:ext cx="12192001" cy="411480"/>
          </a:xfrm>
          <a:prstGeom prst="rect">
            <a:avLst/>
          </a:prstGeom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22A5165A-57EE-024E-8AD7-1B2A4622D3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858" y="116389"/>
            <a:ext cx="3119117" cy="270005"/>
          </a:xfrm>
          <a:noFill/>
        </p:spPr>
        <p:txBody>
          <a:bodyPr>
            <a:normAutofit/>
          </a:bodyPr>
          <a:lstStyle>
            <a:lvl1pPr marL="0" indent="0">
              <a:buNone/>
              <a:defRPr sz="1000" b="1" i="0" baseline="0">
                <a:solidFill>
                  <a:srgbClr val="67E6B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building, green, door, sign&#10;&#10;Description automatically generated">
            <a:extLst>
              <a:ext uri="{FF2B5EF4-FFF2-40B4-BE49-F238E27FC236}">
                <a16:creationId xmlns:a16="http://schemas.microsoft.com/office/drawing/2014/main" id="{2C645A61-ACDA-C745-87AE-909B994710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7" y="-66999"/>
            <a:ext cx="12326754" cy="69249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2E3E4F"/>
                </a:solidFill>
                <a:latin typeface="Amazon Ember light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2E3E4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D1A146-D8A5-0546-8B84-877F38CD2E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ver P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oy, street&#10;&#10;Description automatically generated">
            <a:extLst>
              <a:ext uri="{FF2B5EF4-FFF2-40B4-BE49-F238E27FC236}">
                <a16:creationId xmlns:a16="http://schemas.microsoft.com/office/drawing/2014/main" id="{92534C15-7829-EA40-9A27-3C9A248F5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4"/>
            <a:ext cx="12192000" cy="6849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545B64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BF5D8-40D0-2D49-844D-F60295762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" y="810129"/>
            <a:ext cx="816256" cy="48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7D921-9694-D641-B382-361514508A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23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ver Pag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A4FDEC41-6682-1149-95A1-676815518C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"/>
            <a:ext cx="12192000" cy="68455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545B64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BF5D8-40D0-2D49-844D-F60295762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" y="810129"/>
            <a:ext cx="816256" cy="48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7D921-9694-D641-B382-361514508A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ver Pag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n, standing, table, computer&#10;&#10;Description automatically generated">
            <a:extLst>
              <a:ext uri="{FF2B5EF4-FFF2-40B4-BE49-F238E27FC236}">
                <a16:creationId xmlns:a16="http://schemas.microsoft.com/office/drawing/2014/main" id="{5CA0FF71-A223-364B-91D9-4855F3E1CB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"/>
            <a:ext cx="12192000" cy="68455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545B64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BF5D8-40D0-2D49-844D-F60295762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" y="810129"/>
            <a:ext cx="816256" cy="48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7D921-9694-D641-B382-361514508A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3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Cover Pag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31D245E-8B68-5946-8505-3D2A537E1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2"/>
            <a:ext cx="12192000" cy="6849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545B64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BF5D8-40D0-2D49-844D-F60295762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" y="810129"/>
            <a:ext cx="816256" cy="48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7D921-9694-D641-B382-361514508A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Page Break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BBBFAA7-F3AE-2748-871F-42F3A62AD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2"/>
            <a:ext cx="12192000" cy="6849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545B64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BF5D8-40D0-2D49-844D-F60295762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" y="810129"/>
            <a:ext cx="816256" cy="48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7D921-9694-D641-B382-361514508A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7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Page Brea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601B7A4-0523-ED43-A3D1-43F526011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2"/>
            <a:ext cx="12192000" cy="6849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545B64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BF5D8-40D0-2D49-844D-F60295762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" y="810129"/>
            <a:ext cx="816256" cy="48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7D921-9694-D641-B382-361514508A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8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S - TC - Page Break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2F3D033-BDD7-9745-A773-4963F9946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2"/>
            <a:ext cx="12192000" cy="6849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FFE5C4-5D5F-984A-BA0F-47E9914448A3}"/>
              </a:ext>
            </a:extLst>
          </p:cNvPr>
          <p:cNvSpPr txBox="1">
            <a:spLocks/>
          </p:cNvSpPr>
          <p:nvPr userDrawn="1"/>
        </p:nvSpPr>
        <p:spPr>
          <a:xfrm>
            <a:off x="1208690" y="5549466"/>
            <a:ext cx="5381297" cy="7882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mazon Ember Regular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233D24-6189-D544-9CD0-F2D996945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199" y="2440804"/>
            <a:ext cx="7698393" cy="148661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500" kern="1200" baseline="0">
                <a:solidFill>
                  <a:srgbClr val="545B64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</a:t>
            </a:r>
            <a:br>
              <a:rPr lang="en-US" dirty="0"/>
            </a:b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99B0A40-2059-174E-986A-F94C4CAC38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148034" cy="558089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BF5D8-40D0-2D49-844D-F60295762F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2" y="810129"/>
            <a:ext cx="816256" cy="4897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C186B-F832-2748-8B00-2E8960F0F836}"/>
              </a:ext>
            </a:extLst>
          </p:cNvPr>
          <p:cNvSpPr txBox="1"/>
          <p:nvPr userDrawn="1"/>
        </p:nvSpPr>
        <p:spPr>
          <a:xfrm>
            <a:off x="-1712563" y="5509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85AC7-9C6D-7445-87F4-30CBD656227A}"/>
              </a:ext>
            </a:extLst>
          </p:cNvPr>
          <p:cNvSpPr txBox="1"/>
          <p:nvPr userDrawn="1"/>
        </p:nvSpPr>
        <p:spPr>
          <a:xfrm>
            <a:off x="7429500" y="-22860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 anchorCtr="0">
            <a:normAutofit fontScale="25000" lnSpcReduction="20000"/>
          </a:bodyPr>
          <a:lstStyle/>
          <a:p>
            <a:endParaRPr lang="en-US" baseline="0" dirty="0">
              <a:solidFill>
                <a:srgbClr val="4B82EC"/>
              </a:solidFill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rgbClr val="2E3E4F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7D921-9694-D641-B382-361514508A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7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WS - TC - Page Break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traffic, large, street&#10;&#10;Description automatically generated">
            <a:extLst>
              <a:ext uri="{FF2B5EF4-FFF2-40B4-BE49-F238E27FC236}">
                <a16:creationId xmlns:a16="http://schemas.microsoft.com/office/drawing/2014/main" id="{39DE7A06-F56E-4449-B552-78B104F3C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574" r="636" b="57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5D66DF9-3BAE-7844-890C-75B005906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146" y="3947039"/>
            <a:ext cx="5648612" cy="651468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990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1C0A7C-08B7-0140-80F5-A57157721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28" y="2313872"/>
            <a:ext cx="5648612" cy="160268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 baseline="0">
                <a:solidFill>
                  <a:schemeClr val="bg1"/>
                </a:solidFill>
                <a:latin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795109" y="6540896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05695-A91F-5144-87B6-FB4690B991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742" y="818761"/>
            <a:ext cx="203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92C3C-14AB-1745-A758-19E1983DE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BBF6B-4CA8-BA48-9B77-2810788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06EBF-C12B-4349-9D74-0D329261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Amazon Ember Regular"/>
              </a:defRPr>
            </a:lvl1pPr>
          </a:lstStyle>
          <a:p>
            <a:fld id="{58DE72BB-62BA-A24A-B0F4-23B72CFBECB4}" type="datetimeFigureOut">
              <a:rPr lang="en-US" smtClean="0"/>
              <a:pPr/>
              <a:t>4/15/2020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E6562-5D51-344A-96DD-51ACF7FC2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mazon Ember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69AD4-8BF0-F94E-B565-A9A396252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tint val="75000"/>
                  </a:schemeClr>
                </a:solidFill>
                <a:latin typeface="Amazon Ember Regular"/>
              </a:defRPr>
            </a:lvl1pPr>
          </a:lstStyle>
          <a:p>
            <a:fld id="{B389F26D-9DD7-6B49-B4C4-7EC6CD4BD1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2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655" r:id="rId2"/>
    <p:sldLayoutId id="2147483725" r:id="rId3"/>
    <p:sldLayoutId id="2147483726" r:id="rId4"/>
    <p:sldLayoutId id="2147483730" r:id="rId5"/>
    <p:sldLayoutId id="2147483732" r:id="rId6"/>
    <p:sldLayoutId id="2147483736" r:id="rId7"/>
    <p:sldLayoutId id="2147483737" r:id="rId8"/>
    <p:sldLayoutId id="2147483683" r:id="rId9"/>
    <p:sldLayoutId id="2147483734" r:id="rId10"/>
    <p:sldLayoutId id="2147483741" r:id="rId11"/>
    <p:sldLayoutId id="2147483742" r:id="rId12"/>
    <p:sldLayoutId id="2147483743" r:id="rId13"/>
    <p:sldLayoutId id="2147483740" r:id="rId14"/>
    <p:sldLayoutId id="2147483744" r:id="rId15"/>
    <p:sldLayoutId id="2147483695" r:id="rId16"/>
    <p:sldLayoutId id="2147483684" r:id="rId17"/>
    <p:sldLayoutId id="2147483735" r:id="rId1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mazon Ember Regular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mazon Ember Regular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mazon Ember Regular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Regular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Regular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99" y="2345914"/>
            <a:ext cx="7698393" cy="14866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Get Certified: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AWS Certification </a:t>
            </a:r>
            <a:r>
              <a:rPr lang="en-US"/>
              <a:t>online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exam </a:t>
            </a:r>
            <a:r>
              <a:rPr lang="en-US" dirty="0"/>
              <a:t>readiness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8275" y="4130576"/>
            <a:ext cx="5427468" cy="2149454"/>
          </a:xfrm>
        </p:spPr>
        <p:txBody>
          <a:bodyPr>
            <a:normAutofit fontScale="70000" lnSpcReduction="20000"/>
          </a:bodyPr>
          <a:lstStyle/>
          <a:p>
            <a:r>
              <a:rPr lang="en-US" sz="2700" dirty="0">
                <a:solidFill>
                  <a:srgbClr val="545B64"/>
                </a:solidFill>
                <a:latin typeface="Amazon Ember light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These live exam readiness webinars will help you prepare for AWS Certification exams by exploring main topics and identifying specific areas to study. </a:t>
            </a:r>
          </a:p>
          <a:p>
            <a:r>
              <a:rPr lang="en-US" sz="2700" dirty="0">
                <a:solidFill>
                  <a:srgbClr val="545B64"/>
                </a:solidFill>
                <a:latin typeface="Amazon Ember light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 the date and time that works best for you to join a live webinar with one of our accredited AWS technical trainers. </a:t>
            </a:r>
          </a:p>
          <a:p>
            <a:r>
              <a:rPr lang="en-US" b="1" dirty="0"/>
              <a:t>https://aws.amazon.com/certification/get-certified-virtual-and-digital-training/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 Brandguide">
      <a:dk1>
        <a:srgbClr val="232F3E"/>
      </a:dk1>
      <a:lt1>
        <a:srgbClr val="FFFFFF"/>
      </a:lt1>
      <a:dk2>
        <a:srgbClr val="879196"/>
      </a:dk2>
      <a:lt2>
        <a:srgbClr val="527FFF"/>
      </a:lt2>
      <a:accent1>
        <a:srgbClr val="A166FF"/>
      </a:accent1>
      <a:accent2>
        <a:srgbClr val="E72C97"/>
      </a:accent2>
      <a:accent3>
        <a:srgbClr val="FF5252"/>
      </a:accent3>
      <a:accent4>
        <a:srgbClr val="FF9900"/>
      </a:accent4>
      <a:accent5>
        <a:srgbClr val="FDC500"/>
      </a:accent5>
      <a:accent6>
        <a:srgbClr val="16BF9F"/>
      </a:accent6>
      <a:hlink>
        <a:srgbClr val="FF9900"/>
      </a:hlink>
      <a:folHlink>
        <a:srgbClr val="FF99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 anchorCtr="0">
        <a:normAutofit/>
      </a:bodyPr>
      <a:lstStyle>
        <a:defPPr>
          <a:defRPr baseline="0" dirty="0" smtClean="0">
            <a:solidFill>
              <a:srgbClr val="4B82EC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1556</TotalTime>
  <Words>55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Amazon Ember</vt:lpstr>
      <vt:lpstr>Amazon Ember light</vt:lpstr>
      <vt:lpstr>Amazon Ember light</vt:lpstr>
      <vt:lpstr>Amazon Ember Medium</vt:lpstr>
      <vt:lpstr>Amazon Ember Regular</vt:lpstr>
      <vt:lpstr>Arial</vt:lpstr>
      <vt:lpstr>Calibri</vt:lpstr>
      <vt:lpstr>Office Theme</vt:lpstr>
      <vt:lpstr>Get Certified: AWS Certification online  exam readiness classes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dulrich@helloelephant.com</dc:creator>
  <cp:lastModifiedBy>Dodd, Sara</cp:lastModifiedBy>
  <cp:revision>132</cp:revision>
  <dcterms:created xsi:type="dcterms:W3CDTF">2018-02-16T03:10:33Z</dcterms:created>
  <dcterms:modified xsi:type="dcterms:W3CDTF">2020-04-15T16:55:24Z</dcterms:modified>
</cp:coreProperties>
</file>